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75563" autoAdjust="0"/>
  </p:normalViewPr>
  <p:slideViewPr>
    <p:cSldViewPr snapToGrid="0">
      <p:cViewPr varScale="1">
        <p:scale>
          <a:sx n="58" d="100"/>
          <a:sy n="58" d="100"/>
        </p:scale>
        <p:origin x="9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4DEAB-65B3-4E9B-8BAA-2EBFE9E65D6F}" type="datetimeFigureOut">
              <a:rPr lang="en-US" smtClean="0"/>
              <a:t>6/20/2019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634FF-482F-40F9-8281-1DB816C358E0}" type="slidenum">
              <a:rPr lang="en-US" smtClean="0"/>
              <a:t>‹#›</a:t>
            </a:fld>
            <a:endParaRPr lang="en-US"/>
          </a:p>
        </p:txBody>
      </p:sp>
    </p:spTree>
    <p:extLst>
      <p:ext uri="{BB962C8B-B14F-4D97-AF65-F5344CB8AC3E}">
        <p14:creationId xmlns:p14="http://schemas.microsoft.com/office/powerpoint/2010/main" val="210926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upwork.com/messages/att/1141574227063033856"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screenshot below change photo of 2018 Mercedes Benz S560. Change the year on the 2016 Cadillac Escalade to 2018. Remove the 2015 Mercedes Benz S550 and replace it with a 2018 GMC Denali XL.</a:t>
            </a:r>
            <a:endParaRPr lang="en-US" dirty="0"/>
          </a:p>
        </p:txBody>
      </p:sp>
      <p:sp>
        <p:nvSpPr>
          <p:cNvPr id="4" name="Slide Number Placeholder 3"/>
          <p:cNvSpPr>
            <a:spLocks noGrp="1"/>
          </p:cNvSpPr>
          <p:nvPr>
            <p:ph type="sldNum" sz="quarter" idx="10"/>
          </p:nvPr>
        </p:nvSpPr>
        <p:spPr/>
        <p:txBody>
          <a:bodyPr/>
          <a:lstStyle/>
          <a:p>
            <a:fld id="{9AA634FF-482F-40F9-8281-1DB816C358E0}" type="slidenum">
              <a:rPr lang="en-US" smtClean="0"/>
              <a:t>1</a:t>
            </a:fld>
            <a:endParaRPr lang="en-US"/>
          </a:p>
        </p:txBody>
      </p:sp>
    </p:spTree>
    <p:extLst>
      <p:ext uri="{BB962C8B-B14F-4D97-AF65-F5344CB8AC3E}">
        <p14:creationId xmlns:p14="http://schemas.microsoft.com/office/powerpoint/2010/main" val="3686682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HD dash cams to read 4K HD Dash Cams both headline and in the text. Replace bait and switch with sub heading "Live GPS Tracking" will provide the content for that later.</a:t>
            </a:r>
            <a:endParaRPr lang="en-US" dirty="0"/>
          </a:p>
        </p:txBody>
      </p:sp>
      <p:sp>
        <p:nvSpPr>
          <p:cNvPr id="4" name="Slide Number Placeholder 3"/>
          <p:cNvSpPr>
            <a:spLocks noGrp="1"/>
          </p:cNvSpPr>
          <p:nvPr>
            <p:ph type="sldNum" sz="quarter" idx="10"/>
          </p:nvPr>
        </p:nvSpPr>
        <p:spPr/>
        <p:txBody>
          <a:bodyPr/>
          <a:lstStyle/>
          <a:p>
            <a:fld id="{9AA634FF-482F-40F9-8281-1DB816C358E0}" type="slidenum">
              <a:rPr lang="en-US" smtClean="0"/>
              <a:t>10</a:t>
            </a:fld>
            <a:endParaRPr lang="en-US"/>
          </a:p>
        </p:txBody>
      </p:sp>
    </p:spTree>
    <p:extLst>
      <p:ext uri="{BB962C8B-B14F-4D97-AF65-F5344CB8AC3E}">
        <p14:creationId xmlns:p14="http://schemas.microsoft.com/office/powerpoint/2010/main" val="381355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second button above browse reviews on </a:t>
            </a:r>
            <a:r>
              <a:rPr lang="en-US" dirty="0" err="1" smtClean="0"/>
              <a:t>facebook</a:t>
            </a:r>
            <a:r>
              <a:rPr lang="en-US" dirty="0" smtClean="0"/>
              <a:t> to Write a review on google. So clients can find where to leave reviews easier</a:t>
            </a:r>
            <a:endParaRPr lang="en-US" dirty="0"/>
          </a:p>
        </p:txBody>
      </p:sp>
      <p:sp>
        <p:nvSpPr>
          <p:cNvPr id="4" name="Slide Number Placeholder 3"/>
          <p:cNvSpPr>
            <a:spLocks noGrp="1"/>
          </p:cNvSpPr>
          <p:nvPr>
            <p:ph type="sldNum" sz="quarter" idx="10"/>
          </p:nvPr>
        </p:nvSpPr>
        <p:spPr/>
        <p:txBody>
          <a:bodyPr/>
          <a:lstStyle/>
          <a:p>
            <a:fld id="{9AA634FF-482F-40F9-8281-1DB816C358E0}" type="slidenum">
              <a:rPr lang="en-US" smtClean="0"/>
              <a:t>11</a:t>
            </a:fld>
            <a:endParaRPr lang="en-US"/>
          </a:p>
        </p:txBody>
      </p:sp>
    </p:spTree>
    <p:extLst>
      <p:ext uri="{BB962C8B-B14F-4D97-AF65-F5344CB8AC3E}">
        <p14:creationId xmlns:p14="http://schemas.microsoft.com/office/powerpoint/2010/main" val="4046485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photo to new photo to be provided. ( All Matte Benz Photo's are to be removed from the website as we just sold the car</a:t>
            </a:r>
            <a:r>
              <a:rPr lang="en-US" dirty="0" smtClean="0"/>
              <a:t>).</a:t>
            </a:r>
          </a:p>
          <a:p>
            <a:endParaRPr lang="en-US" dirty="0" smtClean="0"/>
          </a:p>
          <a:p>
            <a:r>
              <a:rPr lang="en-US" sz="1200" b="0" i="0" u="none" strike="noStrike" kern="1200" smtClean="0">
                <a:solidFill>
                  <a:schemeClr val="tx1"/>
                </a:solidFill>
                <a:effectLst/>
                <a:latin typeface="+mn-lt"/>
                <a:ea typeface="+mn-ea"/>
                <a:cs typeface="+mn-cs"/>
                <a:hlinkClick r:id="rId3" tooltip="1A1A7630.jpg"/>
              </a:rPr>
              <a:t> </a:t>
            </a:r>
            <a:r>
              <a:rPr lang="en-US" sz="1200" b="1" i="0" u="none" strike="noStrike" kern="1200" smtClean="0">
                <a:solidFill>
                  <a:schemeClr val="tx1"/>
                </a:solidFill>
                <a:effectLst/>
                <a:latin typeface="+mn-lt"/>
                <a:ea typeface="+mn-ea"/>
                <a:cs typeface="+mn-cs"/>
                <a:hlinkClick r:id="rId3" tooltip="1A1A7630.jpg"/>
              </a:rPr>
              <a:t>1A1A7630.jpg</a:t>
            </a:r>
            <a:r>
              <a:rPr lang="en-US" sz="1200" b="0" i="0" kern="120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AA634FF-482F-40F9-8281-1DB816C358E0}" type="slidenum">
              <a:rPr lang="en-US" smtClean="0"/>
              <a:t>2</a:t>
            </a:fld>
            <a:endParaRPr lang="en-US"/>
          </a:p>
        </p:txBody>
      </p:sp>
    </p:spTree>
    <p:extLst>
      <p:ext uri="{BB962C8B-B14F-4D97-AF65-F5344CB8AC3E}">
        <p14:creationId xmlns:p14="http://schemas.microsoft.com/office/powerpoint/2010/main" val="1712817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Remove this photo in the background of the Matte Benz and Cadillac Escalade and replace with new photo to be provided</a:t>
            </a:r>
            <a:endParaRPr lang="en-US" dirty="0"/>
          </a:p>
        </p:txBody>
      </p:sp>
      <p:sp>
        <p:nvSpPr>
          <p:cNvPr id="4" name="Slide Number Placeholder 3"/>
          <p:cNvSpPr>
            <a:spLocks noGrp="1"/>
          </p:cNvSpPr>
          <p:nvPr>
            <p:ph type="sldNum" sz="quarter" idx="10"/>
          </p:nvPr>
        </p:nvSpPr>
        <p:spPr/>
        <p:txBody>
          <a:bodyPr/>
          <a:lstStyle/>
          <a:p>
            <a:fld id="{9AA634FF-482F-40F9-8281-1DB816C358E0}" type="slidenum">
              <a:rPr lang="en-US" smtClean="0"/>
              <a:t>3</a:t>
            </a:fld>
            <a:endParaRPr lang="en-US"/>
          </a:p>
        </p:txBody>
      </p:sp>
    </p:spTree>
    <p:extLst>
      <p:ext uri="{BB962C8B-B14F-4D97-AF65-F5344CB8AC3E}">
        <p14:creationId xmlns:p14="http://schemas.microsoft.com/office/powerpoint/2010/main" val="323397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middle photo of white </a:t>
            </a:r>
            <a:r>
              <a:rPr lang="en-US" dirty="0" err="1" smtClean="0"/>
              <a:t>benz</a:t>
            </a:r>
            <a:r>
              <a:rPr lang="en-US" dirty="0" smtClean="0"/>
              <a:t> and private jet and replace with photo to be provided</a:t>
            </a:r>
            <a:endParaRPr lang="en-US" dirty="0"/>
          </a:p>
        </p:txBody>
      </p:sp>
      <p:sp>
        <p:nvSpPr>
          <p:cNvPr id="4" name="Slide Number Placeholder 3"/>
          <p:cNvSpPr>
            <a:spLocks noGrp="1"/>
          </p:cNvSpPr>
          <p:nvPr>
            <p:ph type="sldNum" sz="quarter" idx="10"/>
          </p:nvPr>
        </p:nvSpPr>
        <p:spPr/>
        <p:txBody>
          <a:bodyPr/>
          <a:lstStyle/>
          <a:p>
            <a:fld id="{9AA634FF-482F-40F9-8281-1DB816C358E0}" type="slidenum">
              <a:rPr lang="en-US" smtClean="0"/>
              <a:t>4</a:t>
            </a:fld>
            <a:endParaRPr lang="en-US"/>
          </a:p>
        </p:txBody>
      </p:sp>
    </p:spTree>
    <p:extLst>
      <p:ext uri="{BB962C8B-B14F-4D97-AF65-F5344CB8AC3E}">
        <p14:creationId xmlns:p14="http://schemas.microsoft.com/office/powerpoint/2010/main" val="2066040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our services page remove the white </a:t>
            </a:r>
            <a:r>
              <a:rPr lang="en-US" dirty="0" err="1" smtClean="0"/>
              <a:t>benz</a:t>
            </a:r>
            <a:r>
              <a:rPr lang="en-US" dirty="0" smtClean="0"/>
              <a:t> and private jet photo with photo to be provided</a:t>
            </a:r>
            <a:endParaRPr lang="en-US" dirty="0"/>
          </a:p>
        </p:txBody>
      </p:sp>
      <p:sp>
        <p:nvSpPr>
          <p:cNvPr id="4" name="Slide Number Placeholder 3"/>
          <p:cNvSpPr>
            <a:spLocks noGrp="1"/>
          </p:cNvSpPr>
          <p:nvPr>
            <p:ph type="sldNum" sz="quarter" idx="10"/>
          </p:nvPr>
        </p:nvSpPr>
        <p:spPr/>
        <p:txBody>
          <a:bodyPr/>
          <a:lstStyle/>
          <a:p>
            <a:fld id="{9AA634FF-482F-40F9-8281-1DB816C358E0}" type="slidenum">
              <a:rPr lang="en-US" smtClean="0"/>
              <a:t>5</a:t>
            </a:fld>
            <a:endParaRPr lang="en-US"/>
          </a:p>
        </p:txBody>
      </p:sp>
    </p:spTree>
    <p:extLst>
      <p:ext uri="{BB962C8B-B14F-4D97-AF65-F5344CB8AC3E}">
        <p14:creationId xmlns:p14="http://schemas.microsoft.com/office/powerpoint/2010/main" val="60744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FAQ page remove photo of girl in red dress by private jet and replace with photo to be provided *** the print gets lost in the private jet </a:t>
            </a:r>
            <a:r>
              <a:rPr lang="en-US" dirty="0" err="1" smtClean="0"/>
              <a:t>colour</a:t>
            </a:r>
            <a:r>
              <a:rPr lang="en-US" dirty="0" smtClean="0"/>
              <a:t> white needs contrast and that car is no longer with us</a:t>
            </a:r>
            <a:endParaRPr lang="en-US" dirty="0"/>
          </a:p>
        </p:txBody>
      </p:sp>
      <p:sp>
        <p:nvSpPr>
          <p:cNvPr id="4" name="Slide Number Placeholder 3"/>
          <p:cNvSpPr>
            <a:spLocks noGrp="1"/>
          </p:cNvSpPr>
          <p:nvPr>
            <p:ph type="sldNum" sz="quarter" idx="10"/>
          </p:nvPr>
        </p:nvSpPr>
        <p:spPr/>
        <p:txBody>
          <a:bodyPr/>
          <a:lstStyle/>
          <a:p>
            <a:fld id="{9AA634FF-482F-40F9-8281-1DB816C358E0}" type="slidenum">
              <a:rPr lang="en-US" smtClean="0"/>
              <a:t>6</a:t>
            </a:fld>
            <a:endParaRPr lang="en-US"/>
          </a:p>
        </p:txBody>
      </p:sp>
    </p:spTree>
    <p:extLst>
      <p:ext uri="{BB962C8B-B14F-4D97-AF65-F5344CB8AC3E}">
        <p14:creationId xmlns:p14="http://schemas.microsoft.com/office/powerpoint/2010/main" val="3128687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write up delete "includes all taxes" Will provide new content for this paragraph</a:t>
            </a:r>
            <a:endParaRPr lang="en-US" dirty="0"/>
          </a:p>
        </p:txBody>
      </p:sp>
      <p:sp>
        <p:nvSpPr>
          <p:cNvPr id="4" name="Slide Number Placeholder 3"/>
          <p:cNvSpPr>
            <a:spLocks noGrp="1"/>
          </p:cNvSpPr>
          <p:nvPr>
            <p:ph type="sldNum" sz="quarter" idx="10"/>
          </p:nvPr>
        </p:nvSpPr>
        <p:spPr/>
        <p:txBody>
          <a:bodyPr/>
          <a:lstStyle/>
          <a:p>
            <a:fld id="{9AA634FF-482F-40F9-8281-1DB816C358E0}" type="slidenum">
              <a:rPr lang="en-US" smtClean="0"/>
              <a:t>7</a:t>
            </a:fld>
            <a:endParaRPr lang="en-US"/>
          </a:p>
        </p:txBody>
      </p:sp>
    </p:spTree>
    <p:extLst>
      <p:ext uri="{BB962C8B-B14F-4D97-AF65-F5344CB8AC3E}">
        <p14:creationId xmlns:p14="http://schemas.microsoft.com/office/powerpoint/2010/main" val="2856923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photo of interior of car on main page new photo to be provided. Would also like to see links in the top bar to </a:t>
            </a:r>
            <a:r>
              <a:rPr lang="en-US" dirty="0" err="1" smtClean="0"/>
              <a:t>instagram</a:t>
            </a:r>
            <a:r>
              <a:rPr lang="en-US" dirty="0" smtClean="0"/>
              <a:t> and FB</a:t>
            </a:r>
            <a:endParaRPr lang="en-US" dirty="0"/>
          </a:p>
        </p:txBody>
      </p:sp>
      <p:sp>
        <p:nvSpPr>
          <p:cNvPr id="4" name="Slide Number Placeholder 3"/>
          <p:cNvSpPr>
            <a:spLocks noGrp="1"/>
          </p:cNvSpPr>
          <p:nvPr>
            <p:ph type="sldNum" sz="quarter" idx="10"/>
          </p:nvPr>
        </p:nvSpPr>
        <p:spPr/>
        <p:txBody>
          <a:bodyPr/>
          <a:lstStyle/>
          <a:p>
            <a:fld id="{9AA634FF-482F-40F9-8281-1DB816C358E0}" type="slidenum">
              <a:rPr lang="en-US" smtClean="0"/>
              <a:t>8</a:t>
            </a:fld>
            <a:endParaRPr lang="en-US"/>
          </a:p>
        </p:txBody>
      </p:sp>
    </p:spTree>
    <p:extLst>
      <p:ext uri="{BB962C8B-B14F-4D97-AF65-F5344CB8AC3E}">
        <p14:creationId xmlns:p14="http://schemas.microsoft.com/office/powerpoint/2010/main" val="1355797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the hourly rate to $125 per hour</a:t>
            </a:r>
          </a:p>
          <a:p>
            <a:r>
              <a:rPr lang="en-US" dirty="0" smtClean="0"/>
              <a:t>also change to 2018 Cadillac Escalade ESV *** anywhere on the site that mentions 2016 please change to 2018</a:t>
            </a:r>
            <a:endParaRPr lang="en-US" dirty="0"/>
          </a:p>
        </p:txBody>
      </p:sp>
      <p:sp>
        <p:nvSpPr>
          <p:cNvPr id="4" name="Slide Number Placeholder 3"/>
          <p:cNvSpPr>
            <a:spLocks noGrp="1"/>
          </p:cNvSpPr>
          <p:nvPr>
            <p:ph type="sldNum" sz="quarter" idx="10"/>
          </p:nvPr>
        </p:nvSpPr>
        <p:spPr/>
        <p:txBody>
          <a:bodyPr/>
          <a:lstStyle/>
          <a:p>
            <a:fld id="{9AA634FF-482F-40F9-8281-1DB816C358E0}" type="slidenum">
              <a:rPr lang="en-US" smtClean="0"/>
              <a:t>9</a:t>
            </a:fld>
            <a:endParaRPr lang="en-US"/>
          </a:p>
        </p:txBody>
      </p:sp>
    </p:spTree>
    <p:extLst>
      <p:ext uri="{BB962C8B-B14F-4D97-AF65-F5344CB8AC3E}">
        <p14:creationId xmlns:p14="http://schemas.microsoft.com/office/powerpoint/2010/main" val="1613140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263DF6-1787-476D-AA1D-93676F6C8FFB}"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F4139A-AA71-4BC8-901A-BCBC636CAE87}" type="slidenum">
              <a:rPr lang="en-US" smtClean="0"/>
              <a:t>‹#›</a:t>
            </a:fld>
            <a:endParaRPr lang="en-US"/>
          </a:p>
        </p:txBody>
      </p:sp>
    </p:spTree>
    <p:extLst>
      <p:ext uri="{BB962C8B-B14F-4D97-AF65-F5344CB8AC3E}">
        <p14:creationId xmlns:p14="http://schemas.microsoft.com/office/powerpoint/2010/main" val="241889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263DF6-1787-476D-AA1D-93676F6C8FFB}"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F4139A-AA71-4BC8-901A-BCBC636CAE87}" type="slidenum">
              <a:rPr lang="en-US" smtClean="0"/>
              <a:t>‹#›</a:t>
            </a:fld>
            <a:endParaRPr lang="en-US"/>
          </a:p>
        </p:txBody>
      </p:sp>
    </p:spTree>
    <p:extLst>
      <p:ext uri="{BB962C8B-B14F-4D97-AF65-F5344CB8AC3E}">
        <p14:creationId xmlns:p14="http://schemas.microsoft.com/office/powerpoint/2010/main" val="626334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263DF6-1787-476D-AA1D-93676F6C8FFB}"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F4139A-AA71-4BC8-901A-BCBC636CAE87}" type="slidenum">
              <a:rPr lang="en-US" smtClean="0"/>
              <a:t>‹#›</a:t>
            </a:fld>
            <a:endParaRPr lang="en-US"/>
          </a:p>
        </p:txBody>
      </p:sp>
    </p:spTree>
    <p:extLst>
      <p:ext uri="{BB962C8B-B14F-4D97-AF65-F5344CB8AC3E}">
        <p14:creationId xmlns:p14="http://schemas.microsoft.com/office/powerpoint/2010/main" val="938939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263DF6-1787-476D-AA1D-93676F6C8FFB}"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F4139A-AA71-4BC8-901A-BCBC636CAE87}" type="slidenum">
              <a:rPr lang="en-US" smtClean="0"/>
              <a:t>‹#›</a:t>
            </a:fld>
            <a:endParaRPr lang="en-US"/>
          </a:p>
        </p:txBody>
      </p:sp>
    </p:spTree>
    <p:extLst>
      <p:ext uri="{BB962C8B-B14F-4D97-AF65-F5344CB8AC3E}">
        <p14:creationId xmlns:p14="http://schemas.microsoft.com/office/powerpoint/2010/main" val="3404200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9263DF6-1787-476D-AA1D-93676F6C8FFB}"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F4139A-AA71-4BC8-901A-BCBC636CAE87}" type="slidenum">
              <a:rPr lang="en-US" smtClean="0"/>
              <a:t>‹#›</a:t>
            </a:fld>
            <a:endParaRPr lang="en-US"/>
          </a:p>
        </p:txBody>
      </p:sp>
    </p:spTree>
    <p:extLst>
      <p:ext uri="{BB962C8B-B14F-4D97-AF65-F5344CB8AC3E}">
        <p14:creationId xmlns:p14="http://schemas.microsoft.com/office/powerpoint/2010/main" val="37055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263DF6-1787-476D-AA1D-93676F6C8FFB}" type="datetimeFigureOut">
              <a:rPr lang="en-US" smtClean="0"/>
              <a:t>6/20/2019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F4139A-AA71-4BC8-901A-BCBC636CAE87}" type="slidenum">
              <a:rPr lang="en-US" smtClean="0"/>
              <a:t>‹#›</a:t>
            </a:fld>
            <a:endParaRPr lang="en-US"/>
          </a:p>
        </p:txBody>
      </p:sp>
    </p:spTree>
    <p:extLst>
      <p:ext uri="{BB962C8B-B14F-4D97-AF65-F5344CB8AC3E}">
        <p14:creationId xmlns:p14="http://schemas.microsoft.com/office/powerpoint/2010/main" val="251181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263DF6-1787-476D-AA1D-93676F6C8FFB}" type="datetimeFigureOut">
              <a:rPr lang="en-US" smtClean="0"/>
              <a:t>6/20/2019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F4139A-AA71-4BC8-901A-BCBC636CAE87}" type="slidenum">
              <a:rPr lang="en-US" smtClean="0"/>
              <a:t>‹#›</a:t>
            </a:fld>
            <a:endParaRPr lang="en-US"/>
          </a:p>
        </p:txBody>
      </p:sp>
    </p:spTree>
    <p:extLst>
      <p:ext uri="{BB962C8B-B14F-4D97-AF65-F5344CB8AC3E}">
        <p14:creationId xmlns:p14="http://schemas.microsoft.com/office/powerpoint/2010/main" val="2855985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263DF6-1787-476D-AA1D-93676F6C8FFB}" type="datetimeFigureOut">
              <a:rPr lang="en-US" smtClean="0"/>
              <a:t>6/20/2019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F4139A-AA71-4BC8-901A-BCBC636CAE87}" type="slidenum">
              <a:rPr lang="en-US" smtClean="0"/>
              <a:t>‹#›</a:t>
            </a:fld>
            <a:endParaRPr lang="en-US"/>
          </a:p>
        </p:txBody>
      </p:sp>
    </p:spTree>
    <p:extLst>
      <p:ext uri="{BB962C8B-B14F-4D97-AF65-F5344CB8AC3E}">
        <p14:creationId xmlns:p14="http://schemas.microsoft.com/office/powerpoint/2010/main" val="409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263DF6-1787-476D-AA1D-93676F6C8FFB}" type="datetimeFigureOut">
              <a:rPr lang="en-US" smtClean="0"/>
              <a:t>6/20/2019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F4139A-AA71-4BC8-901A-BCBC636CAE87}" type="slidenum">
              <a:rPr lang="en-US" smtClean="0"/>
              <a:t>‹#›</a:t>
            </a:fld>
            <a:endParaRPr lang="en-US"/>
          </a:p>
        </p:txBody>
      </p:sp>
    </p:spTree>
    <p:extLst>
      <p:ext uri="{BB962C8B-B14F-4D97-AF65-F5344CB8AC3E}">
        <p14:creationId xmlns:p14="http://schemas.microsoft.com/office/powerpoint/2010/main" val="3825520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9263DF6-1787-476D-AA1D-93676F6C8FFB}" type="datetimeFigureOut">
              <a:rPr lang="en-US" smtClean="0"/>
              <a:t>6/20/2019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F4139A-AA71-4BC8-901A-BCBC636CAE87}" type="slidenum">
              <a:rPr lang="en-US" smtClean="0"/>
              <a:t>‹#›</a:t>
            </a:fld>
            <a:endParaRPr lang="en-US"/>
          </a:p>
        </p:txBody>
      </p:sp>
    </p:spTree>
    <p:extLst>
      <p:ext uri="{BB962C8B-B14F-4D97-AF65-F5344CB8AC3E}">
        <p14:creationId xmlns:p14="http://schemas.microsoft.com/office/powerpoint/2010/main" val="416841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9263DF6-1787-476D-AA1D-93676F6C8FFB}" type="datetimeFigureOut">
              <a:rPr lang="en-US" smtClean="0"/>
              <a:t>6/20/2019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F4139A-AA71-4BC8-901A-BCBC636CAE87}" type="slidenum">
              <a:rPr lang="en-US" smtClean="0"/>
              <a:t>‹#›</a:t>
            </a:fld>
            <a:endParaRPr lang="en-US"/>
          </a:p>
        </p:txBody>
      </p:sp>
    </p:spTree>
    <p:extLst>
      <p:ext uri="{BB962C8B-B14F-4D97-AF65-F5344CB8AC3E}">
        <p14:creationId xmlns:p14="http://schemas.microsoft.com/office/powerpoint/2010/main" val="2375422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263DF6-1787-476D-AA1D-93676F6C8FFB}" type="datetimeFigureOut">
              <a:rPr lang="en-US" smtClean="0"/>
              <a:t>6/20/2019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4139A-AA71-4BC8-901A-BCBC636CAE87}" type="slidenum">
              <a:rPr lang="en-US" smtClean="0"/>
              <a:t>‹#›</a:t>
            </a:fld>
            <a:endParaRPr lang="en-US"/>
          </a:p>
        </p:txBody>
      </p:sp>
    </p:spTree>
    <p:extLst>
      <p:ext uri="{BB962C8B-B14F-4D97-AF65-F5344CB8AC3E}">
        <p14:creationId xmlns:p14="http://schemas.microsoft.com/office/powerpoint/2010/main" val="1471181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753845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2764533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60" y="0"/>
            <a:ext cx="11865280" cy="6858000"/>
          </a:xfrm>
          <a:prstGeom prst="rect">
            <a:avLst/>
          </a:prstGeom>
        </p:spPr>
      </p:pic>
    </p:spTree>
    <p:extLst>
      <p:ext uri="{BB962C8B-B14F-4D97-AF65-F5344CB8AC3E}">
        <p14:creationId xmlns:p14="http://schemas.microsoft.com/office/powerpoint/2010/main" val="628856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71" y="0"/>
            <a:ext cx="11755257" cy="6858000"/>
          </a:xfrm>
          <a:prstGeom prst="rect">
            <a:avLst/>
          </a:prstGeom>
        </p:spPr>
      </p:pic>
    </p:spTree>
    <p:extLst>
      <p:ext uri="{BB962C8B-B14F-4D97-AF65-F5344CB8AC3E}">
        <p14:creationId xmlns:p14="http://schemas.microsoft.com/office/powerpoint/2010/main" val="2947871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3" y="0"/>
            <a:ext cx="12166494" cy="6858000"/>
          </a:xfrm>
          <a:prstGeom prst="rect">
            <a:avLst/>
          </a:prstGeom>
        </p:spPr>
      </p:pic>
    </p:spTree>
    <p:extLst>
      <p:ext uri="{BB962C8B-B14F-4D97-AF65-F5344CB8AC3E}">
        <p14:creationId xmlns:p14="http://schemas.microsoft.com/office/powerpoint/2010/main" val="852416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606"/>
            <a:ext cx="12192000" cy="5624788"/>
          </a:xfrm>
          <a:prstGeom prst="rect">
            <a:avLst/>
          </a:prstGeom>
        </p:spPr>
      </p:pic>
    </p:spTree>
    <p:extLst>
      <p:ext uri="{BB962C8B-B14F-4D97-AF65-F5344CB8AC3E}">
        <p14:creationId xmlns:p14="http://schemas.microsoft.com/office/powerpoint/2010/main" val="989189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41" y="0"/>
            <a:ext cx="11816718" cy="6858000"/>
          </a:xfrm>
          <a:prstGeom prst="rect">
            <a:avLst/>
          </a:prstGeom>
        </p:spPr>
      </p:pic>
    </p:spTree>
    <p:extLst>
      <p:ext uri="{BB962C8B-B14F-4D97-AF65-F5344CB8AC3E}">
        <p14:creationId xmlns:p14="http://schemas.microsoft.com/office/powerpoint/2010/main" val="3987153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90" y="0"/>
            <a:ext cx="11752620" cy="6858000"/>
          </a:xfrm>
          <a:prstGeom prst="rect">
            <a:avLst/>
          </a:prstGeom>
        </p:spPr>
      </p:pic>
    </p:spTree>
    <p:extLst>
      <p:ext uri="{BB962C8B-B14F-4D97-AF65-F5344CB8AC3E}">
        <p14:creationId xmlns:p14="http://schemas.microsoft.com/office/powerpoint/2010/main" val="3884753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358" y="1758864"/>
            <a:ext cx="7455283" cy="3340272"/>
          </a:xfrm>
          <a:prstGeom prst="rect">
            <a:avLst/>
          </a:prstGeom>
        </p:spPr>
      </p:pic>
    </p:spTree>
    <p:extLst>
      <p:ext uri="{BB962C8B-B14F-4D97-AF65-F5344CB8AC3E}">
        <p14:creationId xmlns:p14="http://schemas.microsoft.com/office/powerpoint/2010/main" val="253675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20" y="0"/>
            <a:ext cx="11911760" cy="6858000"/>
          </a:xfrm>
          <a:prstGeom prst="rect">
            <a:avLst/>
          </a:prstGeom>
        </p:spPr>
      </p:pic>
    </p:spTree>
    <p:extLst>
      <p:ext uri="{BB962C8B-B14F-4D97-AF65-F5344CB8AC3E}">
        <p14:creationId xmlns:p14="http://schemas.microsoft.com/office/powerpoint/2010/main" val="661413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19" y="0"/>
            <a:ext cx="11721962" cy="6858000"/>
          </a:xfrm>
          <a:prstGeom prst="rect">
            <a:avLst/>
          </a:prstGeom>
        </p:spPr>
      </p:pic>
    </p:spTree>
    <p:extLst>
      <p:ext uri="{BB962C8B-B14F-4D97-AF65-F5344CB8AC3E}">
        <p14:creationId xmlns:p14="http://schemas.microsoft.com/office/powerpoint/2010/main" val="2935440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312</Words>
  <Application>Microsoft Office PowerPoint</Application>
  <PresentationFormat>Widescreen</PresentationFormat>
  <Paragraphs>25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Heracles</dc:creator>
  <cp:lastModifiedBy>Heracles</cp:lastModifiedBy>
  <cp:revision>20</cp:revision>
  <dcterms:created xsi:type="dcterms:W3CDTF">2019-06-19T08:38:36Z</dcterms:created>
  <dcterms:modified xsi:type="dcterms:W3CDTF">2019-06-20T05:12:29Z</dcterms:modified>
</cp:coreProperties>
</file>